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66"/>
  </p:notesMasterIdLst>
  <p:sldIdLst>
    <p:sldId id="257" r:id="rId2"/>
    <p:sldId id="785" r:id="rId3"/>
    <p:sldId id="786" r:id="rId4"/>
    <p:sldId id="263" r:id="rId5"/>
    <p:sldId id="782" r:id="rId6"/>
    <p:sldId id="783" r:id="rId7"/>
    <p:sldId id="784" r:id="rId8"/>
    <p:sldId id="779" r:id="rId9"/>
    <p:sldId id="781" r:id="rId10"/>
    <p:sldId id="780" r:id="rId11"/>
    <p:sldId id="778" r:id="rId12"/>
    <p:sldId id="775" r:id="rId13"/>
    <p:sldId id="776" r:id="rId14"/>
    <p:sldId id="777" r:id="rId15"/>
    <p:sldId id="774" r:id="rId16"/>
    <p:sldId id="766" r:id="rId17"/>
    <p:sldId id="767" r:id="rId18"/>
    <p:sldId id="768" r:id="rId19"/>
    <p:sldId id="770" r:id="rId20"/>
    <p:sldId id="771" r:id="rId21"/>
    <p:sldId id="772" r:id="rId22"/>
    <p:sldId id="773" r:id="rId23"/>
    <p:sldId id="769" r:id="rId24"/>
    <p:sldId id="760" r:id="rId25"/>
    <p:sldId id="751" r:id="rId26"/>
    <p:sldId id="752" r:id="rId27"/>
    <p:sldId id="761" r:id="rId28"/>
    <p:sldId id="765" r:id="rId29"/>
    <p:sldId id="756" r:id="rId30"/>
    <p:sldId id="757" r:id="rId31"/>
    <p:sldId id="758" r:id="rId32"/>
    <p:sldId id="759" r:id="rId33"/>
    <p:sldId id="763" r:id="rId34"/>
    <p:sldId id="764" r:id="rId35"/>
    <p:sldId id="762" r:id="rId36"/>
    <p:sldId id="754" r:id="rId37"/>
    <p:sldId id="755" r:id="rId38"/>
    <p:sldId id="750" r:id="rId39"/>
    <p:sldId id="745" r:id="rId40"/>
    <p:sldId id="746" r:id="rId41"/>
    <p:sldId id="747" r:id="rId42"/>
    <p:sldId id="744" r:id="rId43"/>
    <p:sldId id="749" r:id="rId44"/>
    <p:sldId id="748" r:id="rId45"/>
    <p:sldId id="737" r:id="rId46"/>
    <p:sldId id="738" r:id="rId47"/>
    <p:sldId id="739" r:id="rId48"/>
    <p:sldId id="740" r:id="rId49"/>
    <p:sldId id="741" r:id="rId50"/>
    <p:sldId id="742" r:id="rId51"/>
    <p:sldId id="743" r:id="rId52"/>
    <p:sldId id="736" r:id="rId53"/>
    <p:sldId id="733" r:id="rId54"/>
    <p:sldId id="735" r:id="rId55"/>
    <p:sldId id="734" r:id="rId56"/>
    <p:sldId id="731" r:id="rId57"/>
    <p:sldId id="732" r:id="rId58"/>
    <p:sldId id="724" r:id="rId59"/>
    <p:sldId id="725" r:id="rId60"/>
    <p:sldId id="727" r:id="rId61"/>
    <p:sldId id="728" r:id="rId62"/>
    <p:sldId id="729" r:id="rId63"/>
    <p:sldId id="730" r:id="rId64"/>
    <p:sldId id="72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3F5"/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0553C1-0A6A-41C7-BBBC-F633C5A071C3}" v="22" dt="2025-10-06T17:51:46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668F3AC5-37B3-4971-8FAF-596261E67C9E}"/>
    <pc:docChg chg="undo custSel addSld delSld modSld sldOrd">
      <pc:chgData name="Jha, Aryan Ritwajeet" userId="2aad577e-539b-449b-83a6-8d411f484b4d" providerId="ADAL" clId="{668F3AC5-37B3-4971-8FAF-596261E67C9E}" dt="2025-10-06T17:51:46.461" v="124"/>
      <pc:docMkLst>
        <pc:docMk/>
      </pc:docMkLst>
      <pc:sldChg chg="ord">
        <pc:chgData name="Jha, Aryan Ritwajeet" userId="2aad577e-539b-449b-83a6-8d411f484b4d" providerId="ADAL" clId="{668F3AC5-37B3-4971-8FAF-596261E67C9E}" dt="2025-10-06T17:51:40.686" v="123"/>
        <pc:sldMkLst>
          <pc:docMk/>
          <pc:sldMk cId="1250088654" sldId="263"/>
        </pc:sldMkLst>
      </pc:sldChg>
      <pc:sldChg chg="addSp delSp modSp add mod">
        <pc:chgData name="Jha, Aryan Ritwajeet" userId="2aad577e-539b-449b-83a6-8d411f484b4d" providerId="ADAL" clId="{668F3AC5-37B3-4971-8FAF-596261E67C9E}" dt="2025-09-26T18:56:54.441" v="79" actId="1076"/>
        <pc:sldMkLst>
          <pc:docMk/>
          <pc:sldMk cId="2082051711" sldId="779"/>
        </pc:sldMkLst>
        <pc:spChg chg="mod">
          <ac:chgData name="Jha, Aryan Ritwajeet" userId="2aad577e-539b-449b-83a6-8d411f484b4d" providerId="ADAL" clId="{668F3AC5-37B3-4971-8FAF-596261E67C9E}" dt="2025-09-26T18:51:09.506" v="37" actId="1076"/>
          <ac:spMkLst>
            <pc:docMk/>
            <pc:sldMk cId="2082051711" sldId="779"/>
            <ac:spMk id="7" creationId="{141EB0B2-E132-9567-F134-3D450BFAF5BD}"/>
          </ac:spMkLst>
        </pc:spChg>
        <pc:picChg chg="add mod">
          <ac:chgData name="Jha, Aryan Ritwajeet" userId="2aad577e-539b-449b-83a6-8d411f484b4d" providerId="ADAL" clId="{668F3AC5-37B3-4971-8FAF-596261E67C9E}" dt="2025-09-26T18:52:06.426" v="54" actId="1076"/>
          <ac:picMkLst>
            <pc:docMk/>
            <pc:sldMk cId="2082051711" sldId="779"/>
            <ac:picMk id="4" creationId="{CA1DB484-6ADB-347B-1070-5B91176385B7}"/>
          </ac:picMkLst>
        </pc:picChg>
        <pc:picChg chg="add mod">
          <ac:chgData name="Jha, Aryan Ritwajeet" userId="2aad577e-539b-449b-83a6-8d411f484b4d" providerId="ADAL" clId="{668F3AC5-37B3-4971-8FAF-596261E67C9E}" dt="2025-09-26T18:56:54.441" v="79" actId="1076"/>
          <ac:picMkLst>
            <pc:docMk/>
            <pc:sldMk cId="2082051711" sldId="779"/>
            <ac:picMk id="9" creationId="{531C1825-7CC7-21BC-0E8D-A70CF0623E6E}"/>
          </ac:picMkLst>
        </pc:picChg>
        <pc:picChg chg="add mod">
          <ac:chgData name="Jha, Aryan Ritwajeet" userId="2aad577e-539b-449b-83a6-8d411f484b4d" providerId="ADAL" clId="{668F3AC5-37B3-4971-8FAF-596261E67C9E}" dt="2025-09-26T18:56:18.570" v="71" actId="14826"/>
          <ac:picMkLst>
            <pc:docMk/>
            <pc:sldMk cId="2082051711" sldId="779"/>
            <ac:picMk id="15" creationId="{179ECE35-E4F8-9D61-FEFA-7667643495F5}"/>
          </ac:picMkLst>
        </pc:picChg>
        <pc:picChg chg="add mod">
          <ac:chgData name="Jha, Aryan Ritwajeet" userId="2aad577e-539b-449b-83a6-8d411f484b4d" providerId="ADAL" clId="{668F3AC5-37B3-4971-8FAF-596261E67C9E}" dt="2025-09-26T18:56:48.157" v="77" actId="1076"/>
          <ac:picMkLst>
            <pc:docMk/>
            <pc:sldMk cId="2082051711" sldId="779"/>
            <ac:picMk id="23" creationId="{0AF2C1E7-15DE-16B8-A203-0EE4F50C120A}"/>
          </ac:picMkLst>
        </pc:picChg>
      </pc:sldChg>
      <pc:sldChg chg="new del">
        <pc:chgData name="Jha, Aryan Ritwajeet" userId="2aad577e-539b-449b-83a6-8d411f484b4d" providerId="ADAL" clId="{668F3AC5-37B3-4971-8FAF-596261E67C9E}" dt="2025-09-26T18:49:43.606" v="3" actId="47"/>
        <pc:sldMkLst>
          <pc:docMk/>
          <pc:sldMk cId="3409368104" sldId="779"/>
        </pc:sldMkLst>
      </pc:sldChg>
      <pc:sldChg chg="delSp modSp add mod">
        <pc:chgData name="Jha, Aryan Ritwajeet" userId="2aad577e-539b-449b-83a6-8d411f484b4d" providerId="ADAL" clId="{668F3AC5-37B3-4971-8FAF-596261E67C9E}" dt="2025-09-26T18:51:51.948" v="50" actId="1076"/>
        <pc:sldMkLst>
          <pc:docMk/>
          <pc:sldMk cId="780675270" sldId="780"/>
        </pc:sldMkLst>
        <pc:picChg chg="mod">
          <ac:chgData name="Jha, Aryan Ritwajeet" userId="2aad577e-539b-449b-83a6-8d411f484b4d" providerId="ADAL" clId="{668F3AC5-37B3-4971-8FAF-596261E67C9E}" dt="2025-09-26T18:51:51.948" v="50" actId="1076"/>
          <ac:picMkLst>
            <pc:docMk/>
            <pc:sldMk cId="780675270" sldId="780"/>
            <ac:picMk id="17" creationId="{D9600768-C207-FB42-5FB7-6D03E4B8CD22}"/>
          </ac:picMkLst>
        </pc:picChg>
      </pc:sldChg>
      <pc:sldChg chg="modSp add mod ord">
        <pc:chgData name="Jha, Aryan Ritwajeet" userId="2aad577e-539b-449b-83a6-8d411f484b4d" providerId="ADAL" clId="{668F3AC5-37B3-4971-8FAF-596261E67C9E}" dt="2025-09-26T18:57:09.876" v="81" actId="1076"/>
        <pc:sldMkLst>
          <pc:docMk/>
          <pc:sldMk cId="2741744657" sldId="781"/>
        </pc:sldMkLst>
        <pc:picChg chg="mod">
          <ac:chgData name="Jha, Aryan Ritwajeet" userId="2aad577e-539b-449b-83a6-8d411f484b4d" providerId="ADAL" clId="{668F3AC5-37B3-4971-8FAF-596261E67C9E}" dt="2025-09-26T18:57:09.876" v="81" actId="1076"/>
          <ac:picMkLst>
            <pc:docMk/>
            <pc:sldMk cId="2741744657" sldId="781"/>
            <ac:picMk id="17" creationId="{A5022E56-2217-F5BB-8392-22F45CB0C251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09-29T17:58:04.720" v="111" actId="14826"/>
        <pc:sldMkLst>
          <pc:docMk/>
          <pc:sldMk cId="3971407622" sldId="782"/>
        </pc:sldMkLst>
        <pc:spChg chg="mod">
          <ac:chgData name="Jha, Aryan Ritwajeet" userId="2aad577e-539b-449b-83a6-8d411f484b4d" providerId="ADAL" clId="{668F3AC5-37B3-4971-8FAF-596261E67C9E}" dt="2025-09-29T17:57:00.839" v="99" actId="20577"/>
          <ac:spMkLst>
            <pc:docMk/>
            <pc:sldMk cId="3971407622" sldId="782"/>
            <ac:spMk id="2" creationId="{932B5926-25D0-3143-54FD-9C9DED09E809}"/>
          </ac:spMkLst>
        </pc:spChg>
        <pc:picChg chg="mod">
          <ac:chgData name="Jha, Aryan Ritwajeet" userId="2aad577e-539b-449b-83a6-8d411f484b4d" providerId="ADAL" clId="{668F3AC5-37B3-4971-8FAF-596261E67C9E}" dt="2025-09-29T17:58:04.720" v="111" actId="14826"/>
          <ac:picMkLst>
            <pc:docMk/>
            <pc:sldMk cId="3971407622" sldId="782"/>
            <ac:picMk id="4" creationId="{F48568FA-FB55-E2D3-E429-961AEAA73BC0}"/>
          </ac:picMkLst>
        </pc:picChg>
        <pc:picChg chg="mod">
          <ac:chgData name="Jha, Aryan Ritwajeet" userId="2aad577e-539b-449b-83a6-8d411f484b4d" providerId="ADAL" clId="{668F3AC5-37B3-4971-8FAF-596261E67C9E}" dt="2025-09-29T17:57:33.199" v="106" actId="14826"/>
          <ac:picMkLst>
            <pc:docMk/>
            <pc:sldMk cId="3971407622" sldId="782"/>
            <ac:picMk id="15" creationId="{EAB1A261-E6DE-BF4A-3F4B-7F934F6D039C}"/>
          </ac:picMkLst>
        </pc:picChg>
        <pc:picChg chg="mod">
          <ac:chgData name="Jha, Aryan Ritwajeet" userId="2aad577e-539b-449b-83a6-8d411f484b4d" providerId="ADAL" clId="{668F3AC5-37B3-4971-8FAF-596261E67C9E}" dt="2025-09-29T17:57:52.608" v="109" actId="14826"/>
          <ac:picMkLst>
            <pc:docMk/>
            <pc:sldMk cId="3971407622" sldId="782"/>
            <ac:picMk id="23" creationId="{CFAF6F56-48F0-6D3A-37CA-896858AA2EA8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09-29T18:01:31.737" v="121" actId="14826"/>
        <pc:sldMkLst>
          <pc:docMk/>
          <pc:sldMk cId="3694958493" sldId="783"/>
        </pc:sldMkLst>
        <pc:spChg chg="mod">
          <ac:chgData name="Jha, Aryan Ritwajeet" userId="2aad577e-539b-449b-83a6-8d411f484b4d" providerId="ADAL" clId="{668F3AC5-37B3-4971-8FAF-596261E67C9E}" dt="2025-09-29T17:57:06.083" v="101"/>
          <ac:spMkLst>
            <pc:docMk/>
            <pc:sldMk cId="3694958493" sldId="783"/>
            <ac:spMk id="2" creationId="{BFF39490-60F6-EED2-440E-F1382BF85D4D}"/>
          </ac:spMkLst>
        </pc:spChg>
        <pc:picChg chg="mod">
          <ac:chgData name="Jha, Aryan Ritwajeet" userId="2aad577e-539b-449b-83a6-8d411f484b4d" providerId="ADAL" clId="{668F3AC5-37B3-4971-8FAF-596261E67C9E}" dt="2025-09-29T17:58:38.359" v="115" actId="14826"/>
          <ac:picMkLst>
            <pc:docMk/>
            <pc:sldMk cId="3694958493" sldId="783"/>
            <ac:picMk id="4" creationId="{7DB6E8D3-5FEF-3C4C-6A85-24206A4D7B73}"/>
          </ac:picMkLst>
        </pc:picChg>
        <pc:picChg chg="mod">
          <ac:chgData name="Jha, Aryan Ritwajeet" userId="2aad577e-539b-449b-83a6-8d411f484b4d" providerId="ADAL" clId="{668F3AC5-37B3-4971-8FAF-596261E67C9E}" dt="2025-09-29T18:01:31.737" v="121" actId="14826"/>
          <ac:picMkLst>
            <pc:docMk/>
            <pc:sldMk cId="3694958493" sldId="783"/>
            <ac:picMk id="17" creationId="{3F957C3D-9D09-4CE3-FF5C-093CE21ACBE9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09-29T17:58:40.748" v="116" actId="14826"/>
        <pc:sldMkLst>
          <pc:docMk/>
          <pc:sldMk cId="2849596314" sldId="784"/>
        </pc:sldMkLst>
        <pc:spChg chg="mod">
          <ac:chgData name="Jha, Aryan Ritwajeet" userId="2aad577e-539b-449b-83a6-8d411f484b4d" providerId="ADAL" clId="{668F3AC5-37B3-4971-8FAF-596261E67C9E}" dt="2025-09-29T17:57:09.223" v="103"/>
          <ac:spMkLst>
            <pc:docMk/>
            <pc:sldMk cId="2849596314" sldId="784"/>
            <ac:spMk id="2" creationId="{F792B027-1B41-585E-50D5-C21AC5E7886C}"/>
          </ac:spMkLst>
        </pc:spChg>
        <pc:picChg chg="mod">
          <ac:chgData name="Jha, Aryan Ritwajeet" userId="2aad577e-539b-449b-83a6-8d411f484b4d" providerId="ADAL" clId="{668F3AC5-37B3-4971-8FAF-596261E67C9E}" dt="2025-09-29T17:58:40.748" v="116" actId="14826"/>
          <ac:picMkLst>
            <pc:docMk/>
            <pc:sldMk cId="2849596314" sldId="784"/>
            <ac:picMk id="4" creationId="{B89A717E-219D-06DD-4817-1C310CD938EE}"/>
          </ac:picMkLst>
        </pc:picChg>
        <pc:picChg chg="mod">
          <ac:chgData name="Jha, Aryan Ritwajeet" userId="2aad577e-539b-449b-83a6-8d411f484b4d" providerId="ADAL" clId="{668F3AC5-37B3-4971-8FAF-596261E67C9E}" dt="2025-09-29T17:58:32.878" v="114" actId="14826"/>
          <ac:picMkLst>
            <pc:docMk/>
            <pc:sldMk cId="2849596314" sldId="784"/>
            <ac:picMk id="17" creationId="{F3497802-9261-3295-0041-B6004E0DB663}"/>
          </ac:picMkLst>
        </pc:picChg>
      </pc:sldChg>
      <pc:sldChg chg="add">
        <pc:chgData name="Jha, Aryan Ritwajeet" userId="2aad577e-539b-449b-83a6-8d411f484b4d" providerId="ADAL" clId="{668F3AC5-37B3-4971-8FAF-596261E67C9E}" dt="2025-10-06T17:51:46.461" v="124"/>
        <pc:sldMkLst>
          <pc:docMk/>
          <pc:sldMk cId="2911904568" sldId="785"/>
        </pc:sldMkLst>
      </pc:sldChg>
      <pc:sldChg chg="add">
        <pc:chgData name="Jha, Aryan Ritwajeet" userId="2aad577e-539b-449b-83a6-8d411f484b4d" providerId="ADAL" clId="{668F3AC5-37B3-4971-8FAF-596261E67C9E}" dt="2025-10-06T17:51:46.461" v="124"/>
        <pc:sldMkLst>
          <pc:docMk/>
          <pc:sldMk cId="48906734" sldId="786"/>
        </pc:sldMkLst>
      </pc:sldChg>
    </pc:docChg>
  </pc:docChgLst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9E38A408-7974-42C0-916C-1D62CC710733}"/>
    <pc:docChg chg="undo custSel addSld modSld sldOrd">
      <pc:chgData name="Jha, Aryan Ritwajeet" userId="2aad577e-539b-449b-83a6-8d411f484b4d" providerId="ADAL" clId="{9E38A408-7974-42C0-916C-1D62CC710733}" dt="2025-09-03T17:43:28.691" v="478" actId="680"/>
      <pc:docMkLst>
        <pc:docMk/>
      </pc:docMkLst>
      <pc:sldChg chg="addSp modSp">
        <pc:chgData name="Jha, Aryan Ritwajeet" userId="2aad577e-539b-449b-83a6-8d411f484b4d" providerId="ADAL" clId="{9E38A408-7974-42C0-916C-1D62CC710733}" dt="2025-09-03T17:31:12.079" v="0"/>
        <pc:sldMkLst>
          <pc:docMk/>
          <pc:sldMk cId="1250088654" sldId="263"/>
        </pc:sldMkLst>
      </pc:sldChg>
      <pc:sldChg chg="modSp mod">
        <pc:chgData name="Jha, Aryan Ritwajeet" userId="2aad577e-539b-449b-83a6-8d411f484b4d" providerId="ADAL" clId="{9E38A408-7974-42C0-916C-1D62CC710733}" dt="2025-09-03T17:41:37.651" v="475" actId="1076"/>
        <pc:sldMkLst>
          <pc:docMk/>
          <pc:sldMk cId="755854607" sldId="766"/>
        </pc:sldMkLst>
      </pc:sldChg>
      <pc:sldChg chg="addSp delSp modSp add mod">
        <pc:chgData name="Jha, Aryan Ritwajeet" userId="2aad577e-539b-449b-83a6-8d411f484b4d" providerId="ADAL" clId="{9E38A408-7974-42C0-916C-1D62CC710733}" dt="2025-09-03T17:34:24.204" v="58" actId="20577"/>
        <pc:sldMkLst>
          <pc:docMk/>
          <pc:sldMk cId="2068127967" sldId="771"/>
        </pc:sldMkLst>
      </pc:sldChg>
      <pc:sldChg chg="addSp delSp modSp add mod">
        <pc:chgData name="Jha, Aryan Ritwajeet" userId="2aad577e-539b-449b-83a6-8d411f484b4d" providerId="ADAL" clId="{9E38A408-7974-42C0-916C-1D62CC710733}" dt="2025-09-03T17:35:02.170" v="64" actId="14826"/>
        <pc:sldMkLst>
          <pc:docMk/>
          <pc:sldMk cId="336511739" sldId="772"/>
        </pc:sldMkLst>
      </pc:sldChg>
      <pc:sldChg chg="modSp add mod">
        <pc:chgData name="Jha, Aryan Ritwajeet" userId="2aad577e-539b-449b-83a6-8d411f484b4d" providerId="ADAL" clId="{9E38A408-7974-42C0-916C-1D62CC710733}" dt="2025-09-03T17:35:31.154" v="66" actId="14826"/>
        <pc:sldMkLst>
          <pc:docMk/>
          <pc:sldMk cId="3468516102" sldId="773"/>
        </pc:sldMkLst>
      </pc:sldChg>
      <pc:sldChg chg="addSp delSp modSp add mod ord">
        <pc:chgData name="Jha, Aryan Ritwajeet" userId="2aad577e-539b-449b-83a6-8d411f484b4d" providerId="ADAL" clId="{9E38A408-7974-42C0-916C-1D62CC710733}" dt="2025-09-03T17:41:47.857" v="477"/>
        <pc:sldMkLst>
          <pc:docMk/>
          <pc:sldMk cId="2735765097" sldId="774"/>
        </pc:sldMkLst>
      </pc:sldChg>
      <pc:sldChg chg="new">
        <pc:chgData name="Jha, Aryan Ritwajeet" userId="2aad577e-539b-449b-83a6-8d411f484b4d" providerId="ADAL" clId="{9E38A408-7974-42C0-916C-1D62CC710733}" dt="2025-09-03T17:43:28.691" v="478" actId="680"/>
        <pc:sldMkLst>
          <pc:docMk/>
          <pc:sldMk cId="3517363224" sldId="77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3D70A6D6-6D7C-4BBE-9597-CC161BCB7C0D}"/>
    <pc:docChg chg="undo redo custSel addSld modSld sldOrd">
      <pc:chgData name="Jha, Aryan Ritwajeet" userId="2aad577e-539b-449b-83a6-8d411f484b4d" providerId="ADAL" clId="{3D70A6D6-6D7C-4BBE-9597-CC161BCB7C0D}" dt="2025-04-05T05:57:55.121" v="809" actId="20577"/>
      <pc:docMkLst>
        <pc:docMk/>
      </pc:docMkLst>
      <pc:sldChg chg="ord">
        <pc:chgData name="Jha, Aryan Ritwajeet" userId="2aad577e-539b-449b-83a6-8d411f484b4d" providerId="ADAL" clId="{3D70A6D6-6D7C-4BBE-9597-CC161BCB7C0D}" dt="2025-04-04T22:44:28.044" v="20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3D70A6D6-6D7C-4BBE-9597-CC161BCB7C0D}" dt="2025-03-19T20:41:47.780" v="15" actId="1076"/>
        <pc:sldMkLst>
          <pc:docMk/>
          <pc:sldMk cId="2317821495" sldId="738"/>
        </pc:sldMkLst>
      </pc:sldChg>
      <pc:sldChg chg="addSp modSp mod">
        <pc:chgData name="Jha, Aryan Ritwajeet" userId="2aad577e-539b-449b-83a6-8d411f484b4d" providerId="ADAL" clId="{3D70A6D6-6D7C-4BBE-9597-CC161BCB7C0D}" dt="2025-03-19T20:41:04.840" v="6" actId="1076"/>
        <pc:sldMkLst>
          <pc:docMk/>
          <pc:sldMk cId="1686332565" sldId="739"/>
        </pc:sldMkLst>
      </pc:sldChg>
      <pc:sldChg chg="addSp delSp modSp add mod ord">
        <pc:chgData name="Jha, Aryan Ritwajeet" userId="2aad577e-539b-449b-83a6-8d411f484b4d" providerId="ADAL" clId="{3D70A6D6-6D7C-4BBE-9597-CC161BCB7C0D}" dt="2025-04-05T00:21:48.698" v="543" actId="478"/>
        <pc:sldMkLst>
          <pc:docMk/>
          <pc:sldMk cId="3796892001" sldId="744"/>
        </pc:sldMkLst>
      </pc:sldChg>
      <pc:sldChg chg="addSp delSp modSp add mod">
        <pc:chgData name="Jha, Aryan Ritwajeet" userId="2aad577e-539b-449b-83a6-8d411f484b4d" providerId="ADAL" clId="{3D70A6D6-6D7C-4BBE-9597-CC161BCB7C0D}" dt="2025-04-05T05:57:55.121" v="809" actId="20577"/>
        <pc:sldMkLst>
          <pc:docMk/>
          <pc:sldMk cId="2571916231" sldId="745"/>
        </pc:sldMkLst>
      </pc:sldChg>
      <pc:sldChg chg="addSp delSp modSp add mod">
        <pc:chgData name="Jha, Aryan Ritwajeet" userId="2aad577e-539b-449b-83a6-8d411f484b4d" providerId="ADAL" clId="{3D70A6D6-6D7C-4BBE-9597-CC161BCB7C0D}" dt="2025-04-05T00:11:17.512" v="522" actId="478"/>
        <pc:sldMkLst>
          <pc:docMk/>
          <pc:sldMk cId="3019375561" sldId="746"/>
        </pc:sldMkLst>
      </pc:sldChg>
      <pc:sldChg chg="addSp delSp modSp add mod">
        <pc:chgData name="Jha, Aryan Ritwajeet" userId="2aad577e-539b-449b-83a6-8d411f484b4d" providerId="ADAL" clId="{3D70A6D6-6D7C-4BBE-9597-CC161BCB7C0D}" dt="2025-04-05T00:11:24.592" v="524" actId="478"/>
        <pc:sldMkLst>
          <pc:docMk/>
          <pc:sldMk cId="286611849" sldId="747"/>
        </pc:sldMkLst>
      </pc:sldChg>
      <pc:sldChg chg="delSp modSp add mod ord">
        <pc:chgData name="Jha, Aryan Ritwajeet" userId="2aad577e-539b-449b-83a6-8d411f484b4d" providerId="ADAL" clId="{3D70A6D6-6D7C-4BBE-9597-CC161BCB7C0D}" dt="2025-04-05T05:55:07.316" v="679" actId="1076"/>
        <pc:sldMkLst>
          <pc:docMk/>
          <pc:sldMk cId="2870150781" sldId="748"/>
        </pc:sldMkLst>
      </pc:sldChg>
      <pc:sldChg chg="addSp modSp add mod">
        <pc:chgData name="Jha, Aryan Ritwajeet" userId="2aad577e-539b-449b-83a6-8d411f484b4d" providerId="ADAL" clId="{3D70A6D6-6D7C-4BBE-9597-CC161BCB7C0D}" dt="2025-04-05T05:50:55.699" v="573" actId="1076"/>
        <pc:sldMkLst>
          <pc:docMk/>
          <pc:sldMk cId="3166259582" sldId="749"/>
        </pc:sldMkLst>
      </pc:sldChg>
    </pc:docChg>
  </pc:docChgLst>
  <pc:docChgLst>
    <pc:chgData name="Jha, Aryan Ritwajeet" userId="2aad577e-539b-449b-83a6-8d411f484b4d" providerId="ADAL" clId="{9B0553C1-0A6A-41C7-BBBC-F633C5A071C3}"/>
    <pc:docChg chg="undo redo custSel addSld delSld modSld sldOrd">
      <pc:chgData name="Jha, Aryan Ritwajeet" userId="2aad577e-539b-449b-83a6-8d411f484b4d" providerId="ADAL" clId="{9B0553C1-0A6A-41C7-BBBC-F633C5A071C3}" dt="2025-09-02T05:23:33.094" v="2943" actId="1076"/>
      <pc:docMkLst>
        <pc:docMk/>
      </pc:docMkLst>
      <pc:sldChg chg="ord">
        <pc:chgData name="Jha, Aryan Ritwajeet" userId="2aad577e-539b-449b-83a6-8d411f484b4d" providerId="ADAL" clId="{9B0553C1-0A6A-41C7-BBBC-F633C5A071C3}" dt="2025-09-01T21:43:33.686" v="1553"/>
        <pc:sldMkLst>
          <pc:docMk/>
          <pc:sldMk cId="1250088654" sldId="263"/>
        </pc:sldMkLst>
      </pc:sldChg>
      <pc:sldChg chg="addSp delSp modSp add mod ord">
        <pc:chgData name="Jha, Aryan Ritwajeet" userId="2aad577e-539b-449b-83a6-8d411f484b4d" providerId="ADAL" clId="{9B0553C1-0A6A-41C7-BBBC-F633C5A071C3}" dt="2025-05-06T18:56:01.023" v="452" actId="1076"/>
        <pc:sldMkLst>
          <pc:docMk/>
          <pc:sldMk cId="2324264180" sldId="751"/>
        </pc:sldMkLst>
      </pc:sldChg>
      <pc:sldChg chg="addSp modSp add mod">
        <pc:chgData name="Jha, Aryan Ritwajeet" userId="2aad577e-539b-449b-83a6-8d411f484b4d" providerId="ADAL" clId="{9B0553C1-0A6A-41C7-BBBC-F633C5A071C3}" dt="2025-05-06T19:21:39.095" v="691" actId="20577"/>
        <pc:sldMkLst>
          <pc:docMk/>
          <pc:sldMk cId="1309701787" sldId="752"/>
        </pc:sldMkLst>
      </pc:sldChg>
      <pc:sldChg chg="delSp modSp add del mod">
        <pc:chgData name="Jha, Aryan Ritwajeet" userId="2aad577e-539b-449b-83a6-8d411f484b4d" providerId="ADAL" clId="{9B0553C1-0A6A-41C7-BBBC-F633C5A071C3}" dt="2025-05-06T19:37:29.712" v="757" actId="47"/>
        <pc:sldMkLst>
          <pc:docMk/>
          <pc:sldMk cId="1701859727" sldId="753"/>
        </pc:sldMkLst>
      </pc:sldChg>
      <pc:sldChg chg="modSp add mod">
        <pc:chgData name="Jha, Aryan Ritwajeet" userId="2aad577e-539b-449b-83a6-8d411f484b4d" providerId="ADAL" clId="{9B0553C1-0A6A-41C7-BBBC-F633C5A071C3}" dt="2025-05-06T19:37:18.140" v="756" actId="20577"/>
        <pc:sldMkLst>
          <pc:docMk/>
          <pc:sldMk cId="2701862902" sldId="754"/>
        </pc:sldMkLst>
      </pc:sldChg>
      <pc:sldChg chg="addSp delSp modSp add mod">
        <pc:chgData name="Jha, Aryan Ritwajeet" userId="2aad577e-539b-449b-83a6-8d411f484b4d" providerId="ADAL" clId="{9B0553C1-0A6A-41C7-BBBC-F633C5A071C3}" dt="2025-05-06T20:04:48.879" v="851" actId="20577"/>
        <pc:sldMkLst>
          <pc:docMk/>
          <pc:sldMk cId="3437716210" sldId="755"/>
        </pc:sldMkLst>
      </pc:sldChg>
      <pc:sldChg chg="addSp delSp modSp add mod">
        <pc:chgData name="Jha, Aryan Ritwajeet" userId="2aad577e-539b-449b-83a6-8d411f484b4d" providerId="ADAL" clId="{9B0553C1-0A6A-41C7-BBBC-F633C5A071C3}" dt="2025-05-09T17:39:25.820" v="897" actId="207"/>
        <pc:sldMkLst>
          <pc:docMk/>
          <pc:sldMk cId="2208278165" sldId="756"/>
        </pc:sldMkLst>
      </pc:sldChg>
      <pc:sldChg chg="addSp modSp add mod">
        <pc:chgData name="Jha, Aryan Ritwajeet" userId="2aad577e-539b-449b-83a6-8d411f484b4d" providerId="ADAL" clId="{9B0553C1-0A6A-41C7-BBBC-F633C5A071C3}" dt="2025-05-09T18:03:12.248" v="917" actId="20577"/>
        <pc:sldMkLst>
          <pc:docMk/>
          <pc:sldMk cId="1957935131" sldId="757"/>
        </pc:sldMkLst>
      </pc:sldChg>
      <pc:sldChg chg="modSp add mod">
        <pc:chgData name="Jha, Aryan Ritwajeet" userId="2aad577e-539b-449b-83a6-8d411f484b4d" providerId="ADAL" clId="{9B0553C1-0A6A-41C7-BBBC-F633C5A071C3}" dt="2025-05-09T18:03:06.293" v="913" actId="14826"/>
        <pc:sldMkLst>
          <pc:docMk/>
          <pc:sldMk cId="2849161" sldId="758"/>
        </pc:sldMkLst>
      </pc:sldChg>
      <pc:sldChg chg="modSp add mod">
        <pc:chgData name="Jha, Aryan Ritwajeet" userId="2aad577e-539b-449b-83a6-8d411f484b4d" providerId="ADAL" clId="{9B0553C1-0A6A-41C7-BBBC-F633C5A071C3}" dt="2025-05-09T19:10:16.222" v="1498" actId="20577"/>
        <pc:sldMkLst>
          <pc:docMk/>
          <pc:sldMk cId="3466151325" sldId="759"/>
        </pc:sldMkLst>
      </pc:sldChg>
      <pc:sldChg chg="addSp delSp modSp add mod ord">
        <pc:chgData name="Jha, Aryan Ritwajeet" userId="2aad577e-539b-449b-83a6-8d411f484b4d" providerId="ADAL" clId="{9B0553C1-0A6A-41C7-BBBC-F633C5A071C3}" dt="2025-07-07T23:23:41.622" v="1546"/>
        <pc:sldMkLst>
          <pc:docMk/>
          <pc:sldMk cId="2459934363" sldId="760"/>
        </pc:sldMkLst>
      </pc:sldChg>
      <pc:sldChg chg="delSp modSp add mod">
        <pc:chgData name="Jha, Aryan Ritwajeet" userId="2aad577e-539b-449b-83a6-8d411f484b4d" providerId="ADAL" clId="{9B0553C1-0A6A-41C7-BBBC-F633C5A071C3}" dt="2025-05-09T18:42:44.475" v="1488" actId="478"/>
        <pc:sldMkLst>
          <pc:docMk/>
          <pc:sldMk cId="1355692314" sldId="761"/>
        </pc:sldMkLst>
      </pc:sldChg>
      <pc:sldChg chg="modSp add mod">
        <pc:chgData name="Jha, Aryan Ritwajeet" userId="2aad577e-539b-449b-83a6-8d411f484b4d" providerId="ADAL" clId="{9B0553C1-0A6A-41C7-BBBC-F633C5A071C3}" dt="2025-05-09T19:10:11.102" v="1496" actId="20577"/>
        <pc:sldMkLst>
          <pc:docMk/>
          <pc:sldMk cId="1801580441" sldId="762"/>
        </pc:sldMkLst>
      </pc:sldChg>
      <pc:sldChg chg="addSp delSp modSp add mod">
        <pc:chgData name="Jha, Aryan Ritwajeet" userId="2aad577e-539b-449b-83a6-8d411f484b4d" providerId="ADAL" clId="{9B0553C1-0A6A-41C7-BBBC-F633C5A071C3}" dt="2025-05-09T20:45:01.856" v="1511" actId="1076"/>
        <pc:sldMkLst>
          <pc:docMk/>
          <pc:sldMk cId="2640865923" sldId="763"/>
        </pc:sldMkLst>
      </pc:sldChg>
      <pc:sldChg chg="modSp add mod">
        <pc:chgData name="Jha, Aryan Ritwajeet" userId="2aad577e-539b-449b-83a6-8d411f484b4d" providerId="ADAL" clId="{9B0553C1-0A6A-41C7-BBBC-F633C5A071C3}" dt="2025-05-10T02:01:23.303" v="1516" actId="14826"/>
        <pc:sldMkLst>
          <pc:docMk/>
          <pc:sldMk cId="3053087600" sldId="764"/>
        </pc:sldMkLst>
      </pc:sldChg>
      <pc:sldChg chg="addSp modSp add mod ord">
        <pc:chgData name="Jha, Aryan Ritwajeet" userId="2aad577e-539b-449b-83a6-8d411f484b4d" providerId="ADAL" clId="{9B0553C1-0A6A-41C7-BBBC-F633C5A071C3}" dt="2025-05-13T11:50:11.802" v="1530" actId="20577"/>
        <pc:sldMkLst>
          <pc:docMk/>
          <pc:sldMk cId="4152257922" sldId="765"/>
        </pc:sldMkLst>
      </pc:sldChg>
      <pc:sldChg chg="new del">
        <pc:chgData name="Jha, Aryan Ritwajeet" userId="2aad577e-539b-449b-83a6-8d411f484b4d" providerId="ADAL" clId="{9B0553C1-0A6A-41C7-BBBC-F633C5A071C3}" dt="2025-09-01T21:43:24.159" v="1548" actId="680"/>
        <pc:sldMkLst>
          <pc:docMk/>
          <pc:sldMk cId="373362735" sldId="766"/>
        </pc:sldMkLst>
      </pc:sldChg>
      <pc:sldChg chg="addSp delSp modSp add mod ord">
        <pc:chgData name="Jha, Aryan Ritwajeet" userId="2aad577e-539b-449b-83a6-8d411f484b4d" providerId="ADAL" clId="{9B0553C1-0A6A-41C7-BBBC-F633C5A071C3}" dt="2025-09-02T05:18:36.246" v="2848" actId="20577"/>
        <pc:sldMkLst>
          <pc:docMk/>
          <pc:sldMk cId="755854607" sldId="766"/>
        </pc:sldMkLst>
      </pc:sldChg>
      <pc:sldChg chg="modSp add mod">
        <pc:chgData name="Jha, Aryan Ritwajeet" userId="2aad577e-539b-449b-83a6-8d411f484b4d" providerId="ADAL" clId="{9B0553C1-0A6A-41C7-BBBC-F633C5A071C3}" dt="2025-09-02T05:04:58.418" v="2517" actId="207"/>
        <pc:sldMkLst>
          <pc:docMk/>
          <pc:sldMk cId="2383854701" sldId="767"/>
        </pc:sldMkLst>
      </pc:sldChg>
      <pc:sldChg chg="modSp add mod">
        <pc:chgData name="Jha, Aryan Ritwajeet" userId="2aad577e-539b-449b-83a6-8d411f484b4d" providerId="ADAL" clId="{9B0553C1-0A6A-41C7-BBBC-F633C5A071C3}" dt="2025-09-02T05:08:41.810" v="2595" actId="20577"/>
        <pc:sldMkLst>
          <pc:docMk/>
          <pc:sldMk cId="3266166412" sldId="768"/>
        </pc:sldMkLst>
      </pc:sldChg>
      <pc:sldChg chg="new del">
        <pc:chgData name="Jha, Aryan Ritwajeet" userId="2aad577e-539b-449b-83a6-8d411f484b4d" providerId="ADAL" clId="{9B0553C1-0A6A-41C7-BBBC-F633C5A071C3}" dt="2025-09-02T05:10:28.793" v="2597" actId="680"/>
        <pc:sldMkLst>
          <pc:docMk/>
          <pc:sldMk cId="1480234976" sldId="769"/>
        </pc:sldMkLst>
      </pc:sldChg>
      <pc:sldChg chg="addSp delSp modSp add mod setBg">
        <pc:chgData name="Jha, Aryan Ritwajeet" userId="2aad577e-539b-449b-83a6-8d411f484b4d" providerId="ADAL" clId="{9B0553C1-0A6A-41C7-BBBC-F633C5A071C3}" dt="2025-09-02T05:13:24.778" v="2649" actId="20577"/>
        <pc:sldMkLst>
          <pc:docMk/>
          <pc:sldMk cId="1525064593" sldId="769"/>
        </pc:sldMkLst>
      </pc:sldChg>
      <pc:sldChg chg="addSp delSp modSp add mod">
        <pc:chgData name="Jha, Aryan Ritwajeet" userId="2aad577e-539b-449b-83a6-8d411f484b4d" providerId="ADAL" clId="{9B0553C1-0A6A-41C7-BBBC-F633C5A071C3}" dt="2025-09-02T05:23:33.094" v="2943" actId="1076"/>
        <pc:sldMkLst>
          <pc:docMk/>
          <pc:sldMk cId="733829774" sldId="770"/>
        </pc:sldMkLst>
      </pc:sldChg>
      <pc:sldChg chg="add del setBg">
        <pc:chgData name="Jha, Aryan Ritwajeet" userId="2aad577e-539b-449b-83a6-8d411f484b4d" providerId="ADAL" clId="{9B0553C1-0A6A-41C7-BBBC-F633C5A071C3}" dt="2025-09-02T05:11:25.388" v="2637"/>
        <pc:sldMkLst>
          <pc:docMk/>
          <pc:sldMk cId="932592273" sldId="770"/>
        </pc:sldMkLst>
      </pc:sldChg>
      <pc:sldChg chg="new del">
        <pc:chgData name="Jha, Aryan Ritwajeet" userId="2aad577e-539b-449b-83a6-8d411f484b4d" providerId="ADAL" clId="{9B0553C1-0A6A-41C7-BBBC-F633C5A071C3}" dt="2025-09-02T05:15:59.103" v="2668" actId="680"/>
        <pc:sldMkLst>
          <pc:docMk/>
          <pc:sldMk cId="3176991933" sldId="770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A4B48081-0CD9-4DBB-BF52-ACFCDC9845A1}"/>
    <pc:docChg chg="custSel addSld delSld modSld sldOrd">
      <pc:chgData name="Jha, Aryan Ritwajeet" userId="2aad577e-539b-449b-83a6-8d411f484b4d" providerId="ADAL" clId="{A4B48081-0CD9-4DBB-BF52-ACFCDC9845A1}" dt="2025-09-23T20:14:10.118" v="18" actId="1076"/>
      <pc:docMkLst>
        <pc:docMk/>
      </pc:docMkLst>
      <pc:sldChg chg="ord">
        <pc:chgData name="Jha, Aryan Ritwajeet" userId="2aad577e-539b-449b-83a6-8d411f484b4d" providerId="ADAL" clId="{A4B48081-0CD9-4DBB-BF52-ACFCDC9845A1}" dt="2025-09-23T19:29:54.490" v="5"/>
        <pc:sldMkLst>
          <pc:docMk/>
          <pc:sldMk cId="1250088654" sldId="263"/>
        </pc:sldMkLst>
      </pc:sldChg>
      <pc:sldChg chg="add setBg">
        <pc:chgData name="Jha, Aryan Ritwajeet" userId="2aad577e-539b-449b-83a6-8d411f484b4d" providerId="ADAL" clId="{A4B48081-0CD9-4DBB-BF52-ACFCDC9845A1}" dt="2025-09-16T01:51:20.186" v="3"/>
        <pc:sldMkLst>
          <pc:docMk/>
          <pc:sldMk cId="671232716" sldId="775"/>
        </pc:sldMkLst>
      </pc:sldChg>
      <pc:sldChg chg="del">
        <pc:chgData name="Jha, Aryan Ritwajeet" userId="2aad577e-539b-449b-83a6-8d411f484b4d" providerId="ADAL" clId="{A4B48081-0CD9-4DBB-BF52-ACFCDC9845A1}" dt="2025-09-16T01:50:40.731" v="2" actId="47"/>
        <pc:sldMkLst>
          <pc:docMk/>
          <pc:sldMk cId="3517363224" sldId="775"/>
        </pc:sldMkLst>
      </pc:sldChg>
      <pc:sldChg chg="add setBg">
        <pc:chgData name="Jha, Aryan Ritwajeet" userId="2aad577e-539b-449b-83a6-8d411f484b4d" providerId="ADAL" clId="{A4B48081-0CD9-4DBB-BF52-ACFCDC9845A1}" dt="2025-09-16T01:51:20.186" v="3"/>
        <pc:sldMkLst>
          <pc:docMk/>
          <pc:sldMk cId="3595434170" sldId="776"/>
        </pc:sldMkLst>
      </pc:sldChg>
      <pc:sldChg chg="add setBg">
        <pc:chgData name="Jha, Aryan Ritwajeet" userId="2aad577e-539b-449b-83a6-8d411f484b4d" providerId="ADAL" clId="{A4B48081-0CD9-4DBB-BF52-ACFCDC9845A1}" dt="2025-09-16T01:51:20.186" v="3"/>
        <pc:sldMkLst>
          <pc:docMk/>
          <pc:sldMk cId="3309761375" sldId="777"/>
        </pc:sldMkLst>
      </pc:sldChg>
      <pc:sldChg chg="addSp delSp modSp add mod ord">
        <pc:chgData name="Jha, Aryan Ritwajeet" userId="2aad577e-539b-449b-83a6-8d411f484b4d" providerId="ADAL" clId="{A4B48081-0CD9-4DBB-BF52-ACFCDC9845A1}" dt="2025-09-23T20:14:10.118" v="18" actId="1076"/>
        <pc:sldMkLst>
          <pc:docMk/>
          <pc:sldMk cId="373221827" sldId="778"/>
        </pc:sldMkLst>
        <pc:spChg chg="mod">
          <ac:chgData name="Jha, Aryan Ritwajeet" userId="2aad577e-539b-449b-83a6-8d411f484b4d" providerId="ADAL" clId="{A4B48081-0CD9-4DBB-BF52-ACFCDC9845A1}" dt="2025-09-23T19:31:11.636" v="14" actId="1076"/>
          <ac:spMkLst>
            <pc:docMk/>
            <pc:sldMk cId="373221827" sldId="778"/>
            <ac:spMk id="7" creationId="{85716DED-0318-56F5-CE8B-30B2B92044A8}"/>
          </ac:spMkLst>
        </pc:spChg>
        <pc:spChg chg="mod">
          <ac:chgData name="Jha, Aryan Ritwajeet" userId="2aad577e-539b-449b-83a6-8d411f484b4d" providerId="ADAL" clId="{A4B48081-0CD9-4DBB-BF52-ACFCDC9845A1}" dt="2025-09-23T19:31:08.300" v="13" actId="14100"/>
          <ac:spMkLst>
            <pc:docMk/>
            <pc:sldMk cId="373221827" sldId="778"/>
            <ac:spMk id="11" creationId="{0A2C8DD0-A2C4-2510-5DAC-6B67E36FA829}"/>
          </ac:spMkLst>
        </pc:spChg>
        <pc:picChg chg="add mod">
          <ac:chgData name="Jha, Aryan Ritwajeet" userId="2aad577e-539b-449b-83a6-8d411f484b4d" providerId="ADAL" clId="{A4B48081-0CD9-4DBB-BF52-ACFCDC9845A1}" dt="2025-09-23T19:31:03.913" v="11" actId="1076"/>
          <ac:picMkLst>
            <pc:docMk/>
            <pc:sldMk cId="373221827" sldId="778"/>
            <ac:picMk id="5" creationId="{A1F050E4-D09C-CA7C-4A8C-49833AB29D61}"/>
          </ac:picMkLst>
        </pc:picChg>
        <pc:picChg chg="add mod">
          <ac:chgData name="Jha, Aryan Ritwajeet" userId="2aad577e-539b-449b-83a6-8d411f484b4d" providerId="ADAL" clId="{A4B48081-0CD9-4DBB-BF52-ACFCDC9845A1}" dt="2025-09-23T20:13:51.990" v="16" actId="1076"/>
          <ac:picMkLst>
            <pc:docMk/>
            <pc:sldMk cId="373221827" sldId="778"/>
            <ac:picMk id="8" creationId="{C975F075-7B7D-8E6F-1D2C-65A8274D31DB}"/>
          </ac:picMkLst>
        </pc:picChg>
        <pc:picChg chg="add mod">
          <ac:chgData name="Jha, Aryan Ritwajeet" userId="2aad577e-539b-449b-83a6-8d411f484b4d" providerId="ADAL" clId="{A4B48081-0CD9-4DBB-BF52-ACFCDC9845A1}" dt="2025-09-23T20:14:10.118" v="18" actId="1076"/>
          <ac:picMkLst>
            <pc:docMk/>
            <pc:sldMk cId="373221827" sldId="778"/>
            <ac:picMk id="10" creationId="{F6870C0B-BC04-D95B-2DCB-5922ED21614F}"/>
          </ac:picMkLst>
        </pc:picChg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4-15T17:04:54.528" v="3769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4-15T16:42:24.556" v="3717"/>
        <pc:sldMkLst>
          <pc:docMk/>
          <pc:sldMk cId="1250088654" sldId="263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</pc:sldChg>
      <pc:sldChg chg="addSp delSp modSp mod">
        <pc:chgData name="Jha, Aryan Ritwajeet" userId="2aad577e-539b-449b-83a6-8d411f484b4d" providerId="ADAL" clId="{0C78616D-D2CE-4AF8-BFF9-2E670E39A115}" dt="2025-03-18T16:01:53.905" v="3708"/>
        <pc:sldMkLst>
          <pc:docMk/>
          <pc:sldMk cId="1838765110" sldId="737"/>
        </pc:sldMkLst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5:20.007" v="3698" actId="478"/>
        <pc:sldMkLst>
          <pc:docMk/>
          <pc:sldMk cId="2317821495" sldId="738"/>
        </pc:sldMkLst>
      </pc:sldChg>
      <pc:sldChg chg="delSp modSp add mod">
        <pc:chgData name="Jha, Aryan Ritwajeet" userId="2aad577e-539b-449b-83a6-8d411f484b4d" providerId="ADAL" clId="{0C78616D-D2CE-4AF8-BFF9-2E670E39A115}" dt="2025-03-18T16:01:46.358" v="3707"/>
        <pc:sldMkLst>
          <pc:docMk/>
          <pc:sldMk cId="1686332565" sldId="739"/>
        </pc:sldMkLst>
      </pc:sldChg>
      <pc:sldChg chg="modSp mod">
        <pc:chgData name="Jha, Aryan Ritwajeet" userId="2aad577e-539b-449b-83a6-8d411f484b4d" providerId="ADAL" clId="{0C78616D-D2CE-4AF8-BFF9-2E670E39A115}" dt="2025-03-18T16:02:03.049" v="3709"/>
        <pc:sldMkLst>
          <pc:docMk/>
          <pc:sldMk cId="1851026046" sldId="740"/>
        </pc:sldMkLst>
      </pc:sldChg>
      <pc:sldChg chg="delSp modSp mod">
        <pc:chgData name="Jha, Aryan Ritwajeet" userId="2aad577e-539b-449b-83a6-8d411f484b4d" providerId="ADAL" clId="{0C78616D-D2CE-4AF8-BFF9-2E670E39A115}" dt="2025-03-18T15:56:54.408" v="3702" actId="14826"/>
        <pc:sldMkLst>
          <pc:docMk/>
          <pc:sldMk cId="439542905" sldId="741"/>
        </pc:sldMkLst>
      </pc:sldChg>
      <pc:sldChg chg="modSp mod">
        <pc:chgData name="Jha, Aryan Ritwajeet" userId="2aad577e-539b-449b-83a6-8d411f484b4d" providerId="ADAL" clId="{0C78616D-D2CE-4AF8-BFF9-2E670E39A115}" dt="2025-03-18T16:04:00.865" v="3715" actId="14826"/>
        <pc:sldMkLst>
          <pc:docMk/>
          <pc:sldMk cId="3621779474" sldId="742"/>
        </pc:sldMkLst>
      </pc:sldChg>
      <pc:sldChg chg="modSp mod">
        <pc:chgData name="Jha, Aryan Ritwajeet" userId="2aad577e-539b-449b-83a6-8d411f484b4d" providerId="ADAL" clId="{0C78616D-D2CE-4AF8-BFF9-2E670E39A115}" dt="2025-03-18T16:03:25.730" v="3714" actId="14826"/>
        <pc:sldMkLst>
          <pc:docMk/>
          <pc:sldMk cId="1724561904" sldId="743"/>
        </pc:sldMkLst>
      </pc:sldChg>
      <pc:sldChg chg="addSp modSp add mod">
        <pc:chgData name="Jha, Aryan Ritwajeet" userId="2aad577e-539b-449b-83a6-8d411f484b4d" providerId="ADAL" clId="{0C78616D-D2CE-4AF8-BFF9-2E670E39A115}" dt="2025-04-15T17:04:54.528" v="3769" actId="1076"/>
        <pc:sldMkLst>
          <pc:docMk/>
          <pc:sldMk cId="105402526" sldId="750"/>
        </pc:sldMkLst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1211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1.png"/><Relationship Id="rId5" Type="http://schemas.openxmlformats.org/officeDocument/2006/relationships/image" Target="../media/image1011.png"/><Relationship Id="rId4" Type="http://schemas.openxmlformats.org/officeDocument/2006/relationships/image" Target="../media/image910.png"/><Relationship Id="rId9" Type="http://schemas.openxmlformats.org/officeDocument/2006/relationships/hyperlink" Target="https://www.stat.cmu.edu/~ryantibs/convexopt/scribes/admm-scribed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tat.cmu.edu/~ryantibs/convexopt/scribes/admm-scribed.pdf" TargetMode="Externa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0.png"/><Relationship Id="rId5" Type="http://schemas.openxmlformats.org/officeDocument/2006/relationships/image" Target="../media/image34.png"/><Relationship Id="rId4" Type="http://schemas.openxmlformats.org/officeDocument/2006/relationships/image" Target="../media/image16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cmu.edu/~ryantibs/convexopt/scribes/admm-scribed.pdf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80.png"/><Relationship Id="rId4" Type="http://schemas.openxmlformats.org/officeDocument/2006/relationships/image" Target="../media/image220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80.png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0.png"/><Relationship Id="rId4" Type="http://schemas.openxmlformats.org/officeDocument/2006/relationships/image" Target="../media/image220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80.png"/><Relationship Id="rId4" Type="http://schemas.openxmlformats.org/officeDocument/2006/relationships/image" Target="../media/image220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6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0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2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260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250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280.png"/><Relationship Id="rId15" Type="http://schemas.openxmlformats.org/officeDocument/2006/relationships/image" Target="../media/image74.png"/><Relationship Id="rId10" Type="http://schemas.openxmlformats.org/officeDocument/2006/relationships/image" Target="../media/image300.png"/><Relationship Id="rId4" Type="http://schemas.openxmlformats.org/officeDocument/2006/relationships/image" Target="../media/image270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9.png"/><Relationship Id="rId5" Type="http://schemas.openxmlformats.org/officeDocument/2006/relationships/image" Target="../media/image280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270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69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280.png"/><Relationship Id="rId10" Type="http://schemas.openxmlformats.org/officeDocument/2006/relationships/image" Target="../media/image92.png"/><Relationship Id="rId4" Type="http://schemas.openxmlformats.org/officeDocument/2006/relationships/image" Target="../media/image270.png"/><Relationship Id="rId9" Type="http://schemas.openxmlformats.org/officeDocument/2006/relationships/image" Target="../media/image91.png"/><Relationship Id="rId1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260.png"/><Relationship Id="rId7" Type="http://schemas.openxmlformats.org/officeDocument/2006/relationships/image" Target="../media/image96.png"/><Relationship Id="rId12" Type="http://schemas.openxmlformats.org/officeDocument/2006/relationships/image" Target="../media/image9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70.png"/><Relationship Id="rId5" Type="http://schemas.openxmlformats.org/officeDocument/2006/relationships/image" Target="../media/image280.png"/><Relationship Id="rId10" Type="http://schemas.openxmlformats.org/officeDocument/2006/relationships/image" Target="../media/image300.png"/><Relationship Id="rId4" Type="http://schemas.openxmlformats.org/officeDocument/2006/relationships/image" Target="../media/image270.png"/><Relationship Id="rId9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76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9.png"/><Relationship Id="rId5" Type="http://schemas.openxmlformats.org/officeDocument/2006/relationships/image" Target="../media/image270.png"/><Relationship Id="rId15" Type="http://schemas.openxmlformats.org/officeDocument/2006/relationships/image" Target="../media/image300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3" Type="http://schemas.openxmlformats.org/officeDocument/2006/relationships/image" Target="../media/image57.png"/><Relationship Id="rId7" Type="http://schemas.openxmlformats.org/officeDocument/2006/relationships/image" Target="../media/image114.png"/><Relationship Id="rId12" Type="http://schemas.openxmlformats.org/officeDocument/2006/relationships/image" Target="../media/image6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280.png"/><Relationship Id="rId10" Type="http://schemas.openxmlformats.org/officeDocument/2006/relationships/image" Target="../media/image117.png"/><Relationship Id="rId4" Type="http://schemas.openxmlformats.org/officeDocument/2006/relationships/image" Target="../media/image270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2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7.png"/><Relationship Id="rId7" Type="http://schemas.openxmlformats.org/officeDocument/2006/relationships/image" Target="../media/image1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270.png"/><Relationship Id="rId9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3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7.png"/><Relationship Id="rId7" Type="http://schemas.openxmlformats.org/officeDocument/2006/relationships/image" Target="../media/image13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6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01.png"/><Relationship Id="rId4" Type="http://schemas.openxmlformats.org/officeDocument/2006/relationships/image" Target="../media/image2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7.png"/><Relationship Id="rId7" Type="http://schemas.openxmlformats.org/officeDocument/2006/relationships/image" Target="../media/image14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image" Target="../media/image2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270.png"/><Relationship Id="rId10" Type="http://schemas.openxmlformats.org/officeDocument/2006/relationships/image" Target="../media/image165.png"/><Relationship Id="rId4" Type="http://schemas.openxmlformats.org/officeDocument/2006/relationships/image" Target="../media/image161.png"/><Relationship Id="rId9" Type="http://schemas.openxmlformats.org/officeDocument/2006/relationships/image" Target="../media/image1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59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270.png"/><Relationship Id="rId10" Type="http://schemas.openxmlformats.org/officeDocument/2006/relationships/image" Target="../media/image178.png"/><Relationship Id="rId4" Type="http://schemas.openxmlformats.org/officeDocument/2006/relationships/image" Target="../media/image169.png"/><Relationship Id="rId9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59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89.png"/><Relationship Id="rId5" Type="http://schemas.openxmlformats.org/officeDocument/2006/relationships/image" Target="../media/image182.png"/><Relationship Id="rId10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8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93.png"/><Relationship Id="rId5" Type="http://schemas.openxmlformats.org/officeDocument/2006/relationships/image" Target="../media/image182.png"/><Relationship Id="rId10" Type="http://schemas.openxmlformats.org/officeDocument/2006/relationships/image" Target="../media/image192.png"/><Relationship Id="rId4" Type="http://schemas.openxmlformats.org/officeDocument/2006/relationships/image" Target="../media/image190.png"/><Relationship Id="rId9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197.png"/><Relationship Id="rId5" Type="http://schemas.openxmlformats.org/officeDocument/2006/relationships/image" Target="../media/image182.png"/><Relationship Id="rId10" Type="http://schemas.openxmlformats.org/officeDocument/2006/relationships/image" Target="../media/image196.png"/><Relationship Id="rId4" Type="http://schemas.openxmlformats.org/officeDocument/2006/relationships/image" Target="../media/image194.png"/><Relationship Id="rId9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270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/>
              <a:t>Scalable Multi-Period Optimal Power Flow</a:t>
            </a:r>
            <a:br>
              <a:rPr lang="en-US" sz="5400"/>
            </a:br>
            <a:r>
              <a:rPr lang="en-US" sz="3200"/>
              <a:t>for Active Power Distribution Systems</a:t>
            </a:r>
            <a:br>
              <a:rPr lang="en-US" sz="3200"/>
            </a:br>
            <a:r>
              <a:rPr lang="en-US" sz="1600" b="0" i="1"/>
              <a:t>or simply, Scalable MP-OPF in ADS</a:t>
            </a:r>
            <a:endParaRPr lang="en-US" sz="5400" b="0" i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/>
              <a:t>Aryan Ritwajeet Jha</a:t>
            </a:r>
          </a:p>
          <a:p>
            <a:pPr algn="ctr"/>
            <a:r>
              <a:rPr lang="en-US" sz="1800" i="1"/>
              <a:t>Graduate Research Assistant</a:t>
            </a:r>
          </a:p>
          <a:p>
            <a:pPr algn="ctr"/>
            <a:r>
              <a:rPr lang="en-US" sz="1800" i="1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0D3D-A41C-A91E-C7CB-EEFF54262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2170-F2DF-7330-4E65-543A26626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D3B6D-792E-6B81-F3BC-B1DBB4A34160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51479-40C8-020F-1772-873B3ECFE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" y="974101"/>
            <a:ext cx="3372314" cy="2248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00768-C207-FB42-5FB7-6D03E4B8C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98" y="974101"/>
            <a:ext cx="6785146" cy="52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75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6251-E9A1-DB5F-CAB2-07D19B90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AA4F-CAA8-1D63-B6A7-472DB2FB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16DED-0318-56F5-CE8B-30B2B92044A8}"/>
              </a:ext>
            </a:extLst>
          </p:cNvPr>
          <p:cNvSpPr/>
          <p:nvPr/>
        </p:nvSpPr>
        <p:spPr>
          <a:xfrm>
            <a:off x="157066" y="3347837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2C8DD0-A2C4-2510-5DAC-6B67E36FA829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050E4-D09C-CA7C-4A8C-49833AB2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79" y="933036"/>
            <a:ext cx="9478698" cy="2276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5F075-7B7D-8E6F-1D2C-65A8274D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37" y="4779082"/>
            <a:ext cx="7497221" cy="1467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70C0B-BC04-D95B-2DCB-5922ED216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9" y="4188678"/>
            <a:ext cx="3181794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2445-A808-981A-466A-BDF6E3F1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9A3E-DF4C-04D8-066D-F675CACF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B1E5F-F983-9147-343A-836572C1FD84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DBAD2D-B7D1-DF7E-D4AE-9620900366C2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4C143-BDB5-BBE4-9391-F0A5134E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00" y="881460"/>
            <a:ext cx="441976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EA5D2-090B-0F57-FFBE-AFC4084BB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99F4-4D03-1C49-4263-ABF5751E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14852-9DC0-253C-AA03-E3B8D513F063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5D779-A629-FEDD-D78A-726A67931AD7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28975-7F3A-C141-799A-586F7A707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81460"/>
            <a:ext cx="4357193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3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25157-86CF-C482-D595-F92C9164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74F2-DA8B-A6D4-AAF9-1965FC84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43D78-F8A2-795A-7616-912D0FB4F56B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FBB2E6-5538-246B-43DD-3146DB782794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B566-E4E6-F597-31C5-1628026E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97079"/>
            <a:ext cx="4357193" cy="56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6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78EAE-8B2C-F016-903C-2881588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F324-B530-B8FE-F0B0-D84B9C43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E5518-0A35-909F-7DBA-A1B3CAC6CF18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Here the </a:t>
                </a:r>
                <a:r>
                  <a:rPr lang="en-IN" i="1" dirty="0">
                    <a:solidFill>
                      <a:srgbClr val="FFFFFF"/>
                    </a:solidFill>
                  </a:rPr>
                  <a:t>true global </a:t>
                </a:r>
                <a:r>
                  <a:rPr lang="en-IN" dirty="0">
                    <a:solidFill>
                      <a:srgbClr val="FFFFFF"/>
                    </a:solidFill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which is used (partially/fully) by all the individual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After every subproblem is solved for once -- to get latest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, the value of the consensus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is updated.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Next the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are updated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Repeat.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2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0039ED6-4D2E-BEDD-7821-93D9FF644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F89411-AB51-FE0D-4168-C1D3F0650B85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1AD1F9F-17F0-F5A2-5494-EE1201EEA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066" y="5545683"/>
            <a:ext cx="4203029" cy="11665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295CA8-453C-BE88-2C79-DCBBDBFAC017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9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76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4FFF6-920A-BD71-25DA-36FA9A54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A98-34AD-0A1C-1038-FFA5B0E9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Here the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true global </a:t>
                </a: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which is used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(partially/fully) by all the individual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consensus constraint in this workflow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subproblem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solved for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parallel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using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Note that I’m using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instead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as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given in this screenshot.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AA0F4D2-74DF-E856-C8A0-83F33C1C5AF9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8CD931-F4AA-0F21-47D2-E11B23FE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990865-2E33-AFAC-C6EE-210F62CAC925}"/>
                </a:ext>
              </a:extLst>
            </p:cNvPr>
            <p:cNvSpPr/>
            <p:nvPr/>
          </p:nvSpPr>
          <p:spPr>
            <a:xfrm>
              <a:off x="5892800" y="5035550"/>
              <a:ext cx="4756150" cy="45720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68027F-9B9C-CF3E-6808-73621F5E6164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ADE46C-9613-87AC-F984-16DB84B3EA1E}"/>
              </a:ext>
            </a:extLst>
          </p:cNvPr>
          <p:cNvSpPr/>
          <p:nvPr/>
        </p:nvSpPr>
        <p:spPr>
          <a:xfrm>
            <a:off x="7658100" y="1079500"/>
            <a:ext cx="4254500" cy="547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Note: This is like a </a:t>
            </a:r>
            <a:r>
              <a:rPr lang="en-US" i="1"/>
              <a:t>one-sided </a:t>
            </a:r>
            <a:r>
              <a:rPr lang="en-US"/>
              <a:t>ADMM </a:t>
            </a:r>
            <a:r>
              <a:rPr lang="en-US" err="1"/>
              <a:t>formluation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5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1DEA1-7DA5-EB58-FEF9-9F505609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010D-9E6B-2F3F-94BB-F9B8516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p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 of global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is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455" r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081AFDE-1654-4ED7-064E-7040C5EA1F26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44A72-6054-4644-6BFE-A6A1D5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8C6FF2-127E-32D3-BCBC-E3BC3D9937F0}"/>
                </a:ext>
              </a:extLst>
            </p:cNvPr>
            <p:cNvSpPr/>
            <p:nvPr/>
          </p:nvSpPr>
          <p:spPr>
            <a:xfrm>
              <a:off x="5899150" y="5486400"/>
              <a:ext cx="2165350" cy="53975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83854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54CD6-3720-DE26-74C4-0D85DC0C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FD3F-7A9F-D38E-55F9-D8726648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local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1F23FA6-5DFF-6385-16DB-48E36498B8CC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F126E3-98B5-BA43-23D9-5F4B1C97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4CF20-BEF8-77D7-B3C7-F5863A851440}"/>
                </a:ext>
              </a:extLst>
            </p:cNvPr>
            <p:cNvSpPr/>
            <p:nvPr/>
          </p:nvSpPr>
          <p:spPr>
            <a:xfrm>
              <a:off x="5943600" y="5994400"/>
              <a:ext cx="3206750" cy="382528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6616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7D2D7-B1C6-60F9-7417-54D9773F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74F1-9D70-F1B2-3157-A8956BC6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892037-1C6C-5BBD-FEEA-05CBA63C4AC4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0E2B08-3384-CD40-0E85-193C2A5693A8}"/>
              </a:ext>
            </a:extLst>
          </p:cNvPr>
          <p:cNvSpPr/>
          <p:nvPr/>
        </p:nvSpPr>
        <p:spPr>
          <a:xfrm>
            <a:off x="157066" y="684980"/>
            <a:ext cx="4014884" cy="59407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8E152-8F53-EF59-E9B6-E4CCCD11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F4222-879F-0025-C65C-B8EBB8F8D9F0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99F2F1-3064-6BAA-A9B7-9816459F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3" y="2812796"/>
            <a:ext cx="4203029" cy="11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3024-C3D8-3BE5-ED83-BF9C51A5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0CB5A8-42EA-03E5-E4B8-D570114E844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Consensus ADMM formulation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2B5926-25D0-3143-54FD-9C9DED09E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29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29F933D-72EC-8EB7-EFCB-89F0B16E5E1B}"/>
              </a:ext>
            </a:extLst>
          </p:cNvPr>
          <p:cNvSpPr/>
          <p:nvPr/>
        </p:nvSpPr>
        <p:spPr>
          <a:xfrm>
            <a:off x="8296954" y="974101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E7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9BC85-41B2-F0D3-CE70-26A74F830C0A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BD854-9F03-D683-9FCC-6C3B68CF3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26" y="974101"/>
            <a:ext cx="3372312" cy="2248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16FCDD-E9A4-246E-DC77-CF11346C6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26" y="3813392"/>
            <a:ext cx="3482018" cy="2320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530250-B77A-0A5C-E38B-B223DD4A5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052" y="974434"/>
            <a:ext cx="3372312" cy="22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17ABE-5224-CE6A-BBBD-2450C327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06FF-9BEB-24E1-31CA-B0AF4E56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494AA-B84B-40A8-7553-CD43C546A606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A1B017-E248-1FAD-F604-0A0815208007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4F9C-CD64-6E59-7AB8-B0F0C79C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00" y="881460"/>
            <a:ext cx="441976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7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3752A-2319-C291-7BEE-9F367B0D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4C57-7761-3EBA-1746-0401E9FE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8AD7D-9C98-4061-001C-24AA056B421E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461AA-DFB2-6A83-A00D-ED49B201FFB2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496B-49EB-6619-5964-7D61BE5E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81460"/>
            <a:ext cx="4357193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A4557-CD8B-77E0-52AB-DF4D1508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6FD0-9C29-3B3B-C1E4-EB663610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727AF-1AB9-0581-6E16-0465058A6FEF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F594F-E178-4E8E-A520-BF5D95697943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DFDEC-C1D1-5B1E-20D5-F35E4B4A2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97079"/>
            <a:ext cx="4357193" cy="56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1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7427-155C-FB9A-E79F-EA8FB19B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8E8B-D275-DE6D-42C1-9EFCB948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References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6DBB3-4FB9-B168-1546-2A01A15CFE73}"/>
              </a:ext>
            </a:extLst>
          </p:cNvPr>
          <p:cNvSpPr/>
          <p:nvPr/>
        </p:nvSpPr>
        <p:spPr>
          <a:xfrm>
            <a:off x="736600" y="1504950"/>
            <a:ext cx="10007600" cy="704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nsolas" panose="020B0609020204030204" pitchFamily="49" charset="0"/>
                <a:hlinkClick r:id="rId2"/>
              </a:rPr>
              <a:t>[ADMM notes CMU]</a:t>
            </a:r>
            <a:r>
              <a:rPr lang="en-US">
                <a:latin typeface="Consolas" panose="020B0609020204030204" pitchFamily="49" charset="0"/>
              </a:rPr>
              <a:t> Index of /~</a:t>
            </a:r>
            <a:r>
              <a:rPr lang="en-US" err="1">
                <a:latin typeface="Consolas" panose="020B0609020204030204" pitchFamily="49" charset="0"/>
              </a:rPr>
              <a:t>ryantibs</a:t>
            </a:r>
            <a:r>
              <a:rPr lang="en-US">
                <a:latin typeface="Consolas" panose="020B0609020204030204" pitchFamily="49" charset="0"/>
              </a:rPr>
              <a:t>/</a:t>
            </a:r>
            <a:r>
              <a:rPr lang="en-US" err="1">
                <a:latin typeface="Consolas" panose="020B0609020204030204" pitchFamily="49" charset="0"/>
              </a:rPr>
              <a:t>convexopt</a:t>
            </a:r>
            <a:r>
              <a:rPr lang="en-US">
                <a:latin typeface="Consolas" panose="020B0609020204030204" pitchFamily="49" charset="0"/>
              </a:rPr>
              <a:t>/scribes. (2025, September 01). Retrieved from https://www.stat.cmu.edu/~ryantibs/convexopt/scribes </a:t>
            </a:r>
            <a:endParaRPr lang="en-I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6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57270-D3E6-15FB-24CC-E873A7F9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C528-78F3-13E3-570B-7D2D34D9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err="1"/>
              <a:t>tENApp</a:t>
            </a:r>
            <a:r>
              <a:rPr lang="en-US" sz="2000"/>
              <a:t> Algorithm</a:t>
            </a:r>
            <a:br>
              <a:rPr lang="en-US" sz="2400"/>
            </a:br>
            <a:r>
              <a:rPr lang="en-IN" sz="1100"/>
              <a:t>Terminal SOC Constraint </a:t>
            </a:r>
            <a:r>
              <a:rPr lang="en-IN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Relaxed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F304C5-A9D2-EBD5-6F70-6B1DAA7B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77" y="1085031"/>
            <a:ext cx="4231423" cy="5384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/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Time-steps divided like ‘areas’, coupled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𝑆𝑂𝐶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Consensus variables for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macro-iteration only used from results obtained from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last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macro-iteration.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i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Unlike DDP, where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for the problem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I’d use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</a:t>
                </a:r>
                <a:r>
                  <a:rPr kumimoji="0" lang="en-IN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tENApp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I’m using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3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68A82-415B-97A0-4B64-D17BB63B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825BDA2-29E8-3E75-4AB6-C2ECF2660E9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09CE6-E4F5-02D0-7241-71D0FE538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594" y="1859094"/>
            <a:ext cx="6108716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This is DDP on linearized model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warm-started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from the true linearized MPOPF solution. In theory the values should not change at all. In practice they still fluctuate, but mostly hovering around the optimal point.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blipFill>
                <a:blip r:embed="rId8"/>
                <a:stretch>
                  <a:fillRect l="-1278" t="-1502" r="-958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264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1C61-AED9-A70F-222D-700E6DB5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FE8AC1-B043-D964-1B09-FC908BAC69D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4802AC-AD01-AB42-B464-37140929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59094"/>
            <a:ext cx="6078980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C463A4-7B08-E3E9-6050-80D5A2A11869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5FD4-F0AD-A51D-4295-BA7414BC0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4077130"/>
            <a:ext cx="4057650" cy="7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1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F48CC-5874-7F98-6045-DCFB563E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730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F3BB924-CBA3-A616-96A0-8608AD80875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B97D71D-5C92-502A-2B4C-52B4A2F72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62629"/>
            <a:ext cx="6078980" cy="405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164DD-0389-738A-0CA8-557F4B9D85BD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</p:spTree>
    <p:extLst>
      <p:ext uri="{BB962C8B-B14F-4D97-AF65-F5344CB8AC3E}">
        <p14:creationId xmlns:p14="http://schemas.microsoft.com/office/powerpoint/2010/main" val="135569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D051D-4650-BEB5-7D6C-3FDEA3E2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10CA47-C92F-9A86-8ED7-4EE63849B2B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038E830-8521-3B23-937C-026D156E0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59" y="1871289"/>
            <a:ext cx="6034985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427C8-4FB2-C20F-57C2-B4A95D72B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243" y="3832393"/>
            <a:ext cx="4350716" cy="663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25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42DEA-EFD2-19E5-18D2-47A13D9B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19E20E-69E2-821F-1732-AFE571D79D8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4B83D-157B-33E0-6656-EE8E1C92C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71289"/>
            <a:ext cx="6078980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39D40C-A817-ACE6-2BA8-6E754054D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7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04524-8592-9E30-6E36-E15A53D6A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1872A2-861F-53C8-1E76-83751B0A31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Consensus ADMM formulation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F39490-60F6-EED2-440E-F1382BF85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26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5741A1C-C365-79DB-B4E7-94CE08DC19B9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E56FB-5EFB-C14C-36B7-8E2CD8A47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256" y="974101"/>
            <a:ext cx="3369266" cy="2248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3367B3-9A7E-F102-50D2-8752FE956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896" y="1095010"/>
            <a:ext cx="4690855" cy="527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6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D1DF6-C50D-F615-FEE6-69C12D5A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4CB6AF-4F10-FA6E-7FF7-3863706A75D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900F919-6FA5-083B-5E2B-4C78BFB5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71289"/>
            <a:ext cx="606601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46DDA9-0D8E-85FB-6DA8-C49815EC7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93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2127B-B328-1E65-4769-7090BEE7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9B86469-BF2F-3D21-0BD7-021929B0990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71BD232-7C9A-E194-BBC9-ED6D303C3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80228"/>
            <a:ext cx="6066018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2F3A5-AF7E-8CBE-6160-1B211117F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67599-B584-9C6A-CE76-AB22502B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54179B5-FCF8-DC49-691F-E0E0DEFE941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D447D6A-27D1-7A14-41CF-278A7465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596" y="1880228"/>
            <a:ext cx="6060712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40E0426-3D04-23D8-084C-134A21C96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51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4867-3D0A-8C15-1E6E-DF593704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21FD275-791A-3528-9FB6-D2E87224240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6E11B5C-10DD-2BBF-D679-00B13F58A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744" y="1880228"/>
            <a:ext cx="6034416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960DC1-DD85-B152-7211-717E67896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3436500"/>
            <a:ext cx="4375150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5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B994-ABC8-7959-B93D-1A695F8B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2C92045-618C-F18F-D889-0924891CF02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444C81-0108-8499-A2AF-0E9AAECC0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10" y="1880228"/>
            <a:ext cx="6022084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ACC512-7B05-718F-3825-EFB1F9B2C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0133" y="3436500"/>
            <a:ext cx="4174884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87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DB291-4B0C-CB16-685F-EBF4F217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0935831-C3BB-0B44-73F1-6522B55EA2A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FB011F5-25CC-8BF2-8201-45DB95EC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63" y="1880228"/>
            <a:ext cx="6036177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C75DCE-7417-0314-9ECC-3CF342D79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0.75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80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E9C6C-B594-E4E4-32FA-8A2319B9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8D0F6F5-9E07-2435-2AA6-1A75A1F157D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7E7C096-5A3B-5018-FBC9-0FE777CCE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1264"/>
            <a:ext cx="6070558" cy="4035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A66C72-A05F-0CB2-7D5A-7C53F8023B21}"/>
              </a:ext>
            </a:extLst>
          </p:cNvPr>
          <p:cNvSpPr txBox="1"/>
          <p:nvPr/>
        </p:nvSpPr>
        <p:spPr>
          <a:xfrm>
            <a:off x="7981950" y="1757254"/>
            <a:ext cx="3816350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DDP didn’t converge in the given number of iterations..</a:t>
            </a:r>
          </a:p>
        </p:txBody>
      </p:sp>
    </p:spTree>
    <p:extLst>
      <p:ext uri="{BB962C8B-B14F-4D97-AF65-F5344CB8AC3E}">
        <p14:creationId xmlns:p14="http://schemas.microsoft.com/office/powerpoint/2010/main" val="2701862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663C8-D32D-C965-83EE-CF004EAD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EFBBC0-563F-9EF4-5975-1AF0EF4B5541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48212EF-75A5-FF7C-245A-73F1B2B33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2149"/>
            <a:ext cx="6070558" cy="4033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With some ‘convergence-catching’ heuristic in place (declare convergence if SOC and </a:t>
                </a:r>
                <a:r>
                  <a:rPr lang="en-IN" err="1"/>
                  <a:t>fval</a:t>
                </a:r>
                <a:r>
                  <a:rPr lang="en-IN"/>
                  <a:t> are not changing for 3 Forward Passes), DDP converges.</a:t>
                </a:r>
              </a:p>
              <a:p>
                <a:endParaRPr lang="en-IN"/>
              </a:p>
              <a:p>
                <a:r>
                  <a:rPr lang="en-IN"/>
                  <a:t>Tolerance:</a:t>
                </a:r>
              </a:p>
              <a:p>
                <a:r>
                  <a:rPr lang="en-IN" err="1"/>
                  <a:t>fval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$0.1</m:t>
                    </m:r>
                  </m:oMath>
                </a14:m>
                <a:endParaRPr lang="en-IN"/>
              </a:p>
              <a:p>
                <a:r>
                  <a:rPr lang="en-IN"/>
                  <a:t>SOC: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blipFill>
                <a:blip r:embed="rId8"/>
                <a:stretch>
                  <a:fillRect l="-1278" t="-1319" r="-2236" b="-3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16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FBD75-C8FD-9B42-6CEA-FD3885E8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7BEA80-34B5-812B-2A85-222FCB3775F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8BE5CE-E9E4-1762-FBFE-157A96844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74" y="4064735"/>
            <a:ext cx="3256387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2720-D18C-BB50-3D7E-20D68B51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375" y="1706652"/>
            <a:ext cx="1408066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E129DB-56C7-89FD-27A2-8ECE57AAA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362" y="1708051"/>
            <a:ext cx="3266411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FE6B9E-EE13-3260-937C-EE48959A28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713253"/>
            <a:ext cx="5429100" cy="12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F146F-A674-33EE-52A1-6590BA687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996601"/>
            <a:ext cx="5228088" cy="1453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A36FC-66AB-1959-C5EB-F32942E7A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00" y="5702063"/>
            <a:ext cx="1687068" cy="112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63F71-4E45-7DB8-4C1B-15DE6450D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7040" y="795028"/>
            <a:ext cx="1532589" cy="1020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946AE-C3C6-7896-7D2F-C1B5511D9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9469" y="3878861"/>
            <a:ext cx="4841056" cy="1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45FAB-F8A9-2345-D3D4-AF81804B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243496D-0DAF-3D0E-24DD-276FBDDF2A7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/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424DC-8584-1109-00A5-806B6D64D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923" y="4058740"/>
            <a:ext cx="3283190" cy="218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18D3C-1BB0-0791-5CC7-CCB1E4D0C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46" y="1635557"/>
            <a:ext cx="2279998" cy="47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B0FA9-D064-2299-B759-5E74E22F5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915" y="1666350"/>
            <a:ext cx="2149147" cy="85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293B9-D667-737B-8256-5B4D3064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23" y="1666350"/>
            <a:ext cx="3283190" cy="2265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AD6B1-3C64-8745-4E2E-989794DAA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19" y="1635557"/>
            <a:ext cx="2374187" cy="470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/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/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/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/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2AEEC67-8BA4-2295-8443-03682AA6A28E}"/>
              </a:ext>
            </a:extLst>
          </p:cNvPr>
          <p:cNvSpPr/>
          <p:nvPr/>
        </p:nvSpPr>
        <p:spPr>
          <a:xfrm>
            <a:off x="2182003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1B56A-AA2D-326C-DC75-036B4B42DEB4}"/>
              </a:ext>
            </a:extLst>
          </p:cNvPr>
          <p:cNvSpPr/>
          <p:nvPr/>
        </p:nvSpPr>
        <p:spPr>
          <a:xfrm>
            <a:off x="4805181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/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1400" b="0"/>
              </a:p>
              <a:p>
                <a:endParaRPr lang="en-US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b="0"/>
              </a:p>
              <a:p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1400" b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/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3B042E-B34F-F480-3B62-A9D7F741C76F}"/>
              </a:ext>
            </a:extLst>
          </p:cNvPr>
          <p:cNvCxnSpPr>
            <a:cxnSpLocks/>
            <a:stCxn id="8" idx="0"/>
            <a:endCxn id="26" idx="2"/>
          </p:cNvCxnSpPr>
          <p:nvPr/>
        </p:nvCxnSpPr>
        <p:spPr>
          <a:xfrm flipV="1">
            <a:off x="4415245" y="1473627"/>
            <a:ext cx="1324112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05A78-7B83-F71E-2A24-68F734F72C25}"/>
              </a:ext>
            </a:extLst>
          </p:cNvPr>
          <p:cNvCxnSpPr>
            <a:cxnSpLocks/>
            <a:stCxn id="16" idx="0"/>
            <a:endCxn id="26" idx="2"/>
          </p:cNvCxnSpPr>
          <p:nvPr/>
        </p:nvCxnSpPr>
        <p:spPr>
          <a:xfrm flipV="1">
            <a:off x="1694313" y="1473627"/>
            <a:ext cx="4045044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8F210-73B2-A472-CFFC-00D13FB155C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55244" y="3987645"/>
            <a:ext cx="1510383" cy="248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/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/>
                  <a:t>Fluctuation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050" dirty="0"/>
                          <m:t>of</m:t>
                        </m:r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sz="1050"/>
                  <a:t> value between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050"/>
                  <a:t> and a ‘regular’ non-zero value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91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8B611F0-EA4A-B7BC-D81F-F1F677022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11622"/>
              </p:ext>
            </p:extLst>
          </p:nvPr>
        </p:nvGraphicFramePr>
        <p:xfrm>
          <a:off x="4910138" y="3168650"/>
          <a:ext cx="23717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371767" imgH="519159" progId="Package">
                  <p:embed/>
                </p:oleObj>
              </mc:Choice>
              <mc:Fallback>
                <p:oleObj name="Packager Shell Object" showAsIcon="1" r:id="rId4" imgW="2371767" imgH="519159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8B611F0-EA4A-B7BC-D81F-F1F6770224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0138" y="3168650"/>
                        <a:ext cx="237172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C2F12-9026-B658-F2DC-5567AFB0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31C-BC46-8C37-CE1E-D48085C979C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73D607-1E1F-35D8-D77D-324F27E3D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4064735"/>
            <a:ext cx="3283190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BC823-3FA8-E79F-E479-EDAB6750F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745" y="1973314"/>
            <a:ext cx="1600721" cy="1322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F1AF2-A0DF-B92E-E906-6F9A9076F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6652"/>
            <a:ext cx="3283190" cy="2185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CDE6B-6224-BC07-290C-7A1370475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0501"/>
            <a:ext cx="3135401" cy="3669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/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/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A83295-0709-F84F-894C-E9A74380C7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503" y="2160501"/>
            <a:ext cx="3126003" cy="3669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2EC7B8-2948-548B-E10D-B31B8034B7C4}"/>
              </a:ext>
            </a:extLst>
          </p:cNvPr>
          <p:cNvSpPr/>
          <p:nvPr/>
        </p:nvSpPr>
        <p:spPr>
          <a:xfrm>
            <a:off x="2577580" y="2857500"/>
            <a:ext cx="575965" cy="13081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75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4DC04-A815-F4AB-ACF3-26673374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A8C6600D-1F54-8C2D-CBF1-FA820814875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CFCFF-61DD-89A3-9327-9045CA55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809" y="4064735"/>
            <a:ext cx="3265518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F3128-9FC6-73C9-92B3-D34B48944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966" y="1706652"/>
            <a:ext cx="1424884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6EBE0-8D49-0B70-26FD-3629FCD1C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8051"/>
            <a:ext cx="3283190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2E2DCB-9DF5-0751-85BD-BD6901D03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251071"/>
            <a:ext cx="5429100" cy="215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26D80-11FA-86C6-D5BA-CFB67077A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591760"/>
            <a:ext cx="5228088" cy="2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AFE3E-31AC-D253-F273-3C64426D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E59A8F4-5EE3-11A5-E04D-577F00B67F9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02AD10-030F-96D1-8AAD-1CBA2ADDD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208" y="2073280"/>
            <a:ext cx="5176793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2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9ABA-EC32-A8AD-B871-F8C88B20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69B2AB-1190-29E8-22F4-CF31571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58516"/>
            <a:ext cx="8199700" cy="386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3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4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DA6C616-8884-5BB8-C6D7-96D0E7AEBAEF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B9CB4A-D44D-ECF4-60EE-AFD9EE019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748" y="2073280"/>
            <a:ext cx="5173713" cy="3438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98C8-7DA2-2C3B-419B-B3098DC31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036" y="1447800"/>
            <a:ext cx="887564" cy="175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603E3-BF4D-3051-9AB6-1A95F9DE2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036" y="3212860"/>
            <a:ext cx="890990" cy="17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F41CB-12E4-FB64-6F46-B276B2424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710" y="4973260"/>
            <a:ext cx="867890" cy="17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72767-CDFE-AD58-982F-2F5117431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1092" y="1453373"/>
            <a:ext cx="880200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5524C-D61B-5F3D-BDF2-EF40BED59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236" y="3212860"/>
            <a:ext cx="898666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942B2-8A3C-4298-A7FE-651D07F47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7721" y="4972347"/>
            <a:ext cx="895696" cy="17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/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blipFill>
                <a:blip r:embed="rId14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/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blipFill>
                <a:blip r:embed="rId15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59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B2D08-AAB0-134F-8FBC-474A23D4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79DE42B-5E58-6058-F920-C2F6898E164E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827E17-B1F0-28BF-65DC-A297611B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177" y="4064735"/>
            <a:ext cx="3242781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E092D-0BD6-FA47-02C1-8E7B36CCF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6" y="1706652"/>
            <a:ext cx="1350123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69339-A6E7-8382-A118-504A59CC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349" y="1708051"/>
            <a:ext cx="3280437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/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/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/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/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4518EF-675E-89AB-2EFF-6B8E13BB6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79" y="4287117"/>
            <a:ext cx="5429100" cy="210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95242-25F8-BC89-5753-1ECC0D2AA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79" y="1627806"/>
            <a:ext cx="5228088" cy="22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0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928" y="1435188"/>
            <a:ext cx="3044400" cy="346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D87AE-2EEE-B4AE-8493-035A2733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75" y="5020573"/>
            <a:ext cx="2556702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057" y="1101885"/>
            <a:ext cx="2859239" cy="3307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DFB1D-5518-234B-3FD8-6D810687B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731" y="4536346"/>
            <a:ext cx="3294337" cy="21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6586B-AA46-30C7-523F-F7E6FF0F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A80B7B0-3835-5B79-EC13-6FA81BEAEAC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54FE7-A271-9AC1-68CE-064C92BD8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1380"/>
            <a:ext cx="5159024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E13-C4F1-1A15-1D29-8F0A2E15C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47" y="1592693"/>
            <a:ext cx="3001321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28FDB-CA46-3F80-81AF-2A706950419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6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4B34-C378-4268-26D5-3998601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4998B7-C745-2C5E-0BB8-4A4F375D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83" y="1627487"/>
            <a:ext cx="3161376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3F869-8569-1EE2-576F-76EE3D92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305" y="1708030"/>
            <a:ext cx="4007188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0ABC2-7965-BBA7-8B36-0FB197F9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708030"/>
            <a:ext cx="1972408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42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85483-7A5A-077F-974D-8A2D700E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2B5926-25D0-3143-54FD-9C9DED09E8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Consensus ADMM formulation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2B5926-25D0-3143-54FD-9C9DED09E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29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B5263D-609A-F1B4-9AA3-628D0B017683}"/>
              </a:ext>
            </a:extLst>
          </p:cNvPr>
          <p:cNvSpPr/>
          <p:nvPr/>
        </p:nvSpPr>
        <p:spPr>
          <a:xfrm>
            <a:off x="8296954" y="974101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E7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38B93-081B-B66E-BC78-68B6CAD97C0A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568FA-FB55-E2D3-E429-961AEAA73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26" y="974101"/>
            <a:ext cx="3372312" cy="2248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B1A261-E6DE-BF4A-3F4B-7F934F6D0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26" y="3813392"/>
            <a:ext cx="3482018" cy="2320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AF6F56-48F0-6D3A-37CA-896858AA2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052" y="974434"/>
            <a:ext cx="3372312" cy="22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07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70473-79EE-A2B4-198E-71AFB0A7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DF856E-1EAE-C29C-E589-80DABF43E08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FA701C-2BE1-242E-9ADE-023EE7018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3759"/>
            <a:ext cx="5159024" cy="3437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6E5FB-937D-E8C1-9AF3-5F07D68FD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3" y="1592693"/>
            <a:ext cx="2927728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CD539-F932-E601-E5F5-CAFBB2D8EBC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CC9AB-3001-1DC1-C386-7E0CF420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A08AA2-E8F4-8D53-61C3-51F768E1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41" y="1627487"/>
            <a:ext cx="3083859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4197-A33F-992B-97D2-D6B8CA01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92" y="1708030"/>
            <a:ext cx="395461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3CE11-DEFE-379A-0E07-F1911471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877827"/>
            <a:ext cx="1972408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1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34 12.66kV to 12.66kV branches (high impedance)</a:t>
            </a:r>
          </a:p>
          <a:p>
            <a:endParaRPr lang="en-US"/>
          </a:p>
          <a:p>
            <a:r>
              <a:rPr lang="en-US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  <a:p>
            <a:pPr algn="ctr"/>
            <a:r>
              <a:rPr lang="en-IN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endParaRPr lang="en-IN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83FC-8B60-5ED4-B86D-7BE27F59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F39490-60F6-EED2-440E-F1382BF85D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Consensus ADMM formulation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F39490-60F6-EED2-440E-F1382BF85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26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6A20ADC-0F84-C6EF-BD53-DC04770599C5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6E8D3-5FEF-3C4C-6A85-24206A4D7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256" y="974101"/>
            <a:ext cx="3369266" cy="2248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957C3D-9D09-4CE3-FF5C-093CE21AC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896" y="1095010"/>
            <a:ext cx="4690855" cy="527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58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A0AA-2769-93C8-C95D-4F854CED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92B027-1B41-585E-50D5-C21AC5E788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dirty="0"/>
                  <a:t>Consensus ADMM formulation </a:t>
                </a:r>
                <a:r>
                  <a:rPr lang="en-US" sz="2000" dirty="0">
                    <a:solidFill>
                      <a:schemeClr val="accent3"/>
                    </a:solidFill>
                  </a:rPr>
                  <a:t>for MPOPF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92B027-1B41-585E-50D5-C21AC5E78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26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DDF10D8-2D94-DDB0-4967-BA2BF2028ED7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A717E-219D-06DD-4817-1C310CD93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256" y="974101"/>
            <a:ext cx="3369266" cy="2248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497802-9261-3295-0041-B6004E0DB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7804" y="974101"/>
            <a:ext cx="6783134" cy="52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9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51219-9CE8-9FA7-0CB4-34C1D493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D39B-DC65-5422-F203-CEB00740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1EB0B2-E132-9567-F134-3D450BFAF5BD}"/>
              </a:ext>
            </a:extLst>
          </p:cNvPr>
          <p:cNvSpPr/>
          <p:nvPr/>
        </p:nvSpPr>
        <p:spPr>
          <a:xfrm>
            <a:off x="8296954" y="974101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E7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C9631-DDA4-8176-70CA-9E239F89C580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DB484-6ADB-347B-1070-5B911763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6" y="974101"/>
            <a:ext cx="3372313" cy="2248208"/>
          </a:xfrm>
          <a:prstGeom prst="rect">
            <a:avLst/>
          </a:prstGeom>
        </p:spPr>
      </p:pic>
      <p:pic>
        <p:nvPicPr>
          <p:cNvPr id="9" name="Picture 8" descr="A graph of battery charge&#10;&#10;AI-generated content may be incorrect.">
            <a:extLst>
              <a:ext uri="{FF2B5EF4-FFF2-40B4-BE49-F238E27FC236}">
                <a16:creationId xmlns:a16="http://schemas.microsoft.com/office/drawing/2014/main" id="{531C1825-7CC7-21BC-0E8D-A70CF0623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406" y="2820115"/>
            <a:ext cx="1328607" cy="885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9ECE35-E4F8-9D61-FEFA-766764349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26" y="3813392"/>
            <a:ext cx="3482019" cy="2320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F2C1E7-15DE-16B8-A203-0EE4F50C1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052" y="974101"/>
            <a:ext cx="3372312" cy="22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AC3D-0C30-4485-2E14-5BD30ABE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30D-424C-C74F-DD49-1967F43C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2212F3-BED3-5BD5-0629-4BE271870129}"/>
              </a:ext>
            </a:extLst>
          </p:cNvPr>
          <p:cNvSpPr/>
          <p:nvPr/>
        </p:nvSpPr>
        <p:spPr>
          <a:xfrm>
            <a:off x="157066" y="3813048"/>
            <a:ext cx="11739278" cy="28126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2F1A7-F3A5-A96D-F11E-BFCA2B12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" y="974101"/>
            <a:ext cx="3372314" cy="2248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022E56-2217-F5BB-8392-22F45CB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896" y="1094948"/>
            <a:ext cx="4690855" cy="52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4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102</TotalTime>
  <Words>2347</Words>
  <Application>Microsoft Office PowerPoint</Application>
  <PresentationFormat>Widescreen</PresentationFormat>
  <Paragraphs>393</Paragraphs>
  <Slides>64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Aptos</vt:lpstr>
      <vt:lpstr>Arial</vt:lpstr>
      <vt:lpstr>Cambria Math</vt:lpstr>
      <vt:lpstr>Consolas</vt:lpstr>
      <vt:lpstr>Corbel</vt:lpstr>
      <vt:lpstr>Tw Cen MT</vt:lpstr>
      <vt:lpstr>Office Theme</vt:lpstr>
      <vt:lpstr>Packager Shell Object</vt:lpstr>
      <vt:lpstr>Scalable Multi-Period Optimal Power Flow for Active Power Distribution Systems or simply, Scalable MP-OPF in ADS</vt:lpstr>
      <vt:lpstr>Consensus ADMM formulation for MPOPF T=4</vt:lpstr>
      <vt:lpstr>Consensus ADMM formulation for MPOPF T=4</vt:lpstr>
      <vt:lpstr>Latest Slides End Here. Previous Slides Follow.</vt:lpstr>
      <vt:lpstr>Consensus ADMM formulation for MPOPF T=4</vt:lpstr>
      <vt:lpstr>Consensus ADMM formulation for MPOPF T=4</vt:lpstr>
      <vt:lpstr>Consensus ADMM formulation for MPOPF T=4</vt:lpstr>
      <vt:lpstr>Consensus ADMM formulation for MPOPF</vt:lpstr>
      <vt:lpstr>Consensus ADMM formulation for MPOPF</vt:lpstr>
      <vt:lpstr>Consensus ADMM formulation for MPOPF</vt:lpstr>
      <vt:lpstr>Consensus ADMM formulation for MPOPF</vt:lpstr>
      <vt:lpstr>Consensus ADMM formulation for MPOPF</vt:lpstr>
      <vt:lpstr>Consensus ADMM formulation for MPOPF</vt:lpstr>
      <vt:lpstr>Consensus ADMM formulation for MPOPF</vt:lpstr>
      <vt:lpstr>Consensus ADMM formulation</vt:lpstr>
      <vt:lpstr>Consensus ADMM formulation</vt:lpstr>
      <vt:lpstr>Consensus ADMM formulation</vt:lpstr>
      <vt:lpstr>Consensus ADMM formulation</vt:lpstr>
      <vt:lpstr>Consensus ADMM formulation</vt:lpstr>
      <vt:lpstr>Consensus ADMM formulation for MPOPF</vt:lpstr>
      <vt:lpstr>Consensus ADMM formulation for MPOPF</vt:lpstr>
      <vt:lpstr>Consensus ADMM formulation for MPOPF</vt:lpstr>
      <vt:lpstr>References</vt:lpstr>
      <vt:lpstr>tENApp Algorithm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2025-10-06T17:52:00Z</dcterms:modified>
</cp:coreProperties>
</file>